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A3F2-6C7B-4D86-A2E0-C6AF06D75188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8421B-6355-4215-A02A-B3B865D0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A3F2-6C7B-4D86-A2E0-C6AF06D75188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8421B-6355-4215-A02A-B3B865D0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A3F2-6C7B-4D86-A2E0-C6AF06D75188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8421B-6355-4215-A02A-B3B865D0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A3F2-6C7B-4D86-A2E0-C6AF06D75188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8421B-6355-4215-A02A-B3B865D0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A3F2-6C7B-4D86-A2E0-C6AF06D75188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8421B-6355-4215-A02A-B3B865D0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A3F2-6C7B-4D86-A2E0-C6AF06D75188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8421B-6355-4215-A02A-B3B865D0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A3F2-6C7B-4D86-A2E0-C6AF06D75188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8421B-6355-4215-A02A-B3B865D0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A3F2-6C7B-4D86-A2E0-C6AF06D75188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8421B-6355-4215-A02A-B3B865D0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A3F2-6C7B-4D86-A2E0-C6AF06D75188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8421B-6355-4215-A02A-B3B865D0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A3F2-6C7B-4D86-A2E0-C6AF06D75188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8421B-6355-4215-A02A-B3B865D0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A3F2-6C7B-4D86-A2E0-C6AF06D75188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8421B-6355-4215-A02A-B3B865D0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A7A3F2-6C7B-4D86-A2E0-C6AF06D75188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8421B-6355-4215-A02A-B3B865D01D2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abletonlessons.com/" TargetMode="External"/><Relationship Id="rId2" Type="http://schemas.openxmlformats.org/officeDocument/2006/relationships/hyperlink" Target="http://nde.doe.nv.gov/Assessment_CRT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onnexus.com/external/livelesson/?url-path=p5h3358fl6w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3QHup29IFMs" TargetMode="External"/><Relationship Id="rId2" Type="http://schemas.openxmlformats.org/officeDocument/2006/relationships/hyperlink" Target="http://www.youtube.com/watch?v=hEuQvsKcfI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Grashas.pdf" TargetMode="External"/><Relationship Id="rId2" Type="http://schemas.openxmlformats.org/officeDocument/2006/relationships/hyperlink" Target="Irving%20Maltzman%20Original.pp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Irving%20Maltzman%20Original.ppt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Grashas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10 06 2011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 skills</a:t>
            </a:r>
          </a:p>
          <a:p>
            <a:pPr lvl="1"/>
            <a:r>
              <a:rPr lang="en-US" u="sng" dirty="0">
                <a:hlinkClick r:id="rId2"/>
              </a:rPr>
              <a:t>http://nde.doe.nv.gov/Assessment_CRT.htm</a:t>
            </a:r>
            <a:r>
              <a:rPr lang="en-US" dirty="0" smtClean="0"/>
              <a:t> </a:t>
            </a:r>
          </a:p>
          <a:p>
            <a:r>
              <a:rPr lang="en-US" dirty="0" smtClean="0"/>
              <a:t>Language arts</a:t>
            </a:r>
          </a:p>
          <a:p>
            <a:r>
              <a:rPr lang="en-US" dirty="0" smtClean="0"/>
              <a:t>Social studies</a:t>
            </a:r>
          </a:p>
          <a:p>
            <a:r>
              <a:rPr lang="en-US" dirty="0" smtClean="0"/>
              <a:t>Music </a:t>
            </a:r>
            <a:r>
              <a:rPr lang="en-US" dirty="0" smtClean="0">
                <a:hlinkClick r:id="rId3"/>
              </a:rPr>
              <a:t>http://abletonlessons.com/</a:t>
            </a:r>
            <a:r>
              <a:rPr lang="en-US" dirty="0" smtClean="0"/>
              <a:t> </a:t>
            </a:r>
          </a:p>
          <a:p>
            <a:r>
              <a:rPr lang="en-US" dirty="0" smtClean="0"/>
              <a:t>Math</a:t>
            </a:r>
          </a:p>
          <a:p>
            <a:pPr lvl="1"/>
            <a:r>
              <a:rPr lang="en-US" u="sng" dirty="0">
                <a:hlinkClick r:id="rId4"/>
              </a:rPr>
              <a:t>Pre-Algebra Unit 2 Review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Videos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Alyssa</a:t>
            </a:r>
          </a:p>
          <a:p>
            <a:pPr lvl="1"/>
            <a:r>
              <a:rPr lang="en-US" dirty="0" smtClean="0"/>
              <a:t>http://www.youtube.com/watch?v=hEuQvsKcfIg</a:t>
            </a:r>
          </a:p>
          <a:p>
            <a:r>
              <a:rPr lang="en-US" dirty="0" smtClean="0"/>
              <a:t>Emily</a:t>
            </a:r>
          </a:p>
          <a:p>
            <a:pPr lvl="1"/>
            <a:r>
              <a:rPr lang="en-US" dirty="0" smtClean="0">
                <a:hlinkClick r:id="rId2"/>
              </a:rPr>
              <a:t>http://www.youtube.com/watch?v=hEuQvsKcfIg</a:t>
            </a:r>
            <a:endParaRPr lang="en-US" dirty="0" smtClean="0"/>
          </a:p>
          <a:p>
            <a:pPr lvl="1"/>
            <a:r>
              <a:rPr lang="en-US" dirty="0" smtClean="0">
                <a:hlinkClick r:id="rId3"/>
              </a:rPr>
              <a:t>http://www.youtube.com/watch?v=3QHup29IFMs</a:t>
            </a:r>
            <a:endParaRPr lang="en-US" dirty="0" smtClean="0"/>
          </a:p>
          <a:p>
            <a:pPr lvl="1"/>
            <a:r>
              <a:rPr lang="en-US" dirty="0" smtClean="0"/>
              <a:t>EmilyKohler2 (go to youtube.com, enter)</a:t>
            </a:r>
          </a:p>
          <a:p>
            <a:r>
              <a:rPr lang="en-US" dirty="0" smtClean="0"/>
              <a:t>Erin </a:t>
            </a:r>
          </a:p>
          <a:p>
            <a:pPr lvl="1"/>
            <a:r>
              <a:rPr lang="en-US" dirty="0" err="1" smtClean="0"/>
              <a:t>ErinHBa</a:t>
            </a:r>
            <a:r>
              <a:rPr lang="en-US" dirty="0" smtClean="0"/>
              <a:t> and </a:t>
            </a:r>
            <a:r>
              <a:rPr lang="en-US" dirty="0" err="1" smtClean="0"/>
              <a:t>ErinHBb</a:t>
            </a:r>
            <a:r>
              <a:rPr lang="en-US" dirty="0" smtClean="0"/>
              <a:t> (go to youtube.com, enter)</a:t>
            </a:r>
          </a:p>
          <a:p>
            <a:pPr lvl="1"/>
            <a:r>
              <a:rPr lang="en-US" dirty="0" smtClean="0"/>
              <a:t>Mike (go to youtube.com, enter MikeHB1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Theorist presentations</a:t>
            </a:r>
          </a:p>
          <a:p>
            <a:r>
              <a:rPr lang="en-US" dirty="0" smtClean="0"/>
              <a:t>Chapter 7 and 8</a:t>
            </a:r>
          </a:p>
          <a:p>
            <a:r>
              <a:rPr lang="en-US" dirty="0" smtClean="0"/>
              <a:t>MBTI Test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 in for UFB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Modules 1 or 2</a:t>
            </a:r>
          </a:p>
          <a:p>
            <a:r>
              <a:rPr lang="en-US" dirty="0" smtClean="0"/>
              <a:t>Jessica</a:t>
            </a:r>
          </a:p>
          <a:p>
            <a:r>
              <a:rPr lang="en-US" dirty="0" smtClean="0"/>
              <a:t>Kate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Complete Kathy Morgan film with questions</a:t>
            </a:r>
          </a:p>
          <a:p>
            <a:r>
              <a:rPr lang="en-US" dirty="0" smtClean="0"/>
              <a:t>Access prior knowledge input</a:t>
            </a:r>
          </a:p>
          <a:p>
            <a:r>
              <a:rPr lang="en-US" dirty="0" smtClean="0"/>
              <a:t>Strategy for Reciprocal Teaching</a:t>
            </a:r>
          </a:p>
          <a:p>
            <a:r>
              <a:rPr lang="en-US" dirty="0" smtClean="0"/>
              <a:t>Planning with partner</a:t>
            </a:r>
          </a:p>
          <a:p>
            <a:r>
              <a:rPr lang="en-US" dirty="0" smtClean="0">
                <a:hlinkClick r:id="rId2" action="ppaction://hlinkpres?slideindex=1&amp;slidetitle="/>
              </a:rPr>
              <a:t>Theorists</a:t>
            </a:r>
            <a:r>
              <a:rPr lang="en-US" dirty="0" smtClean="0"/>
              <a:t> agenda set for next few weeks</a:t>
            </a:r>
          </a:p>
          <a:p>
            <a:pPr lvl="1"/>
            <a:r>
              <a:rPr lang="en-US" dirty="0" smtClean="0"/>
              <a:t>Wertheimer</a:t>
            </a:r>
          </a:p>
          <a:p>
            <a:r>
              <a:rPr lang="en-US" dirty="0" err="1" smtClean="0"/>
              <a:t>Webquest</a:t>
            </a:r>
            <a:r>
              <a:rPr lang="en-US" dirty="0" smtClean="0"/>
              <a:t> task in class</a:t>
            </a:r>
          </a:p>
          <a:p>
            <a:r>
              <a:rPr lang="en-US" dirty="0" smtClean="0"/>
              <a:t>Test – </a:t>
            </a:r>
            <a:r>
              <a:rPr lang="en-US" dirty="0" err="1" smtClean="0">
                <a:hlinkClick r:id="rId3" action="ppaction://hlinkfile"/>
              </a:rPr>
              <a:t>grasha</a:t>
            </a:r>
            <a:r>
              <a:rPr lang="en-US" dirty="0" err="1" smtClean="0"/>
              <a:t>-reichmann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Sense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Warm up for Socratic Dialogue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Kathy Morgan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Socratic dialogue</a:t>
            </a:r>
          </a:p>
          <a:p>
            <a:r>
              <a:rPr lang="en-US" dirty="0" smtClean="0"/>
              <a:t>How does she keep them captive; do you want to go </a:t>
            </a:r>
            <a:r>
              <a:rPr lang="en-US" smtClean="0"/>
              <a:t>to college?</a:t>
            </a:r>
            <a:endParaRPr lang="en-US" dirty="0" smtClean="0"/>
          </a:p>
          <a:p>
            <a:r>
              <a:rPr lang="en-US" dirty="0" smtClean="0"/>
              <a:t>Is this the right choice?</a:t>
            </a:r>
          </a:p>
          <a:p>
            <a:r>
              <a:rPr lang="en-US" dirty="0" smtClean="0"/>
              <a:t>How does she do it?</a:t>
            </a:r>
          </a:p>
          <a:p>
            <a:r>
              <a:rPr lang="en-US" dirty="0" smtClean="0"/>
              <a:t>How will they pay for this? </a:t>
            </a:r>
          </a:p>
          <a:p>
            <a:r>
              <a:rPr lang="en-US" dirty="0" smtClean="0"/>
              <a:t>What role does freedom?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Reciprocal Teaching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Review strategy</a:t>
            </a:r>
          </a:p>
          <a:p>
            <a:r>
              <a:rPr lang="en-US" dirty="0" smtClean="0"/>
              <a:t>Read information</a:t>
            </a:r>
          </a:p>
          <a:p>
            <a:r>
              <a:rPr lang="en-US" dirty="0" smtClean="0"/>
              <a:t>Work with others to use the strategy</a:t>
            </a:r>
          </a:p>
          <a:p>
            <a:r>
              <a:rPr lang="en-US" dirty="0" smtClean="0"/>
              <a:t>Discuss how it can be used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presentations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pres?slideindex=1&amp;slidetitle="/>
              </a:rPr>
              <a:t>Theorist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Team planning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hlinkClick r:id="rId2" action="ppaction://hlinkfile"/>
              </a:rPr>
              <a:t>Grasha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190</Words>
  <Application>Microsoft Office PowerPoint</Application>
  <PresentationFormat>On-screen Show (4:3)</PresentationFormat>
  <Paragraphs>54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10 06 2011 </vt:lpstr>
      <vt:lpstr>Sign in for UFB</vt:lpstr>
      <vt:lpstr>Agenda</vt:lpstr>
      <vt:lpstr>Common Sense</vt:lpstr>
      <vt:lpstr>Kathy Morgan</vt:lpstr>
      <vt:lpstr>Reciprocal Teaching</vt:lpstr>
      <vt:lpstr>Two presentations</vt:lpstr>
      <vt:lpstr>Theorist</vt:lpstr>
      <vt:lpstr>Grasha</vt:lpstr>
      <vt:lpstr>Observations</vt:lpstr>
      <vt:lpstr>Videos </vt:lpstr>
      <vt:lpstr>To do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10 06 2011 </dc:title>
  <dc:creator>Dixi</dc:creator>
  <cp:lastModifiedBy>Dixi</cp:lastModifiedBy>
  <cp:revision>20</cp:revision>
  <dcterms:created xsi:type="dcterms:W3CDTF">2011-10-06T20:47:11Z</dcterms:created>
  <dcterms:modified xsi:type="dcterms:W3CDTF">2011-10-07T00:07:57Z</dcterms:modified>
</cp:coreProperties>
</file>